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handoutMasterIdLst>
    <p:handoutMasterId r:id="rId11"/>
  </p:handoutMasterIdLst>
  <p:sldIdLst>
    <p:sldId id="256" r:id="rId2"/>
    <p:sldId id="271" r:id="rId3"/>
    <p:sldId id="265" r:id="rId4"/>
    <p:sldId id="266" r:id="rId5"/>
    <p:sldId id="267" r:id="rId6"/>
    <p:sldId id="268" r:id="rId7"/>
    <p:sldId id="269" r:id="rId8"/>
    <p:sldId id="270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95FA0A-5996-469E-B8A0-86EA26145E90}" type="datetimeFigureOut">
              <a:rPr lang="en-GB" smtClean="0"/>
              <a:pPr/>
              <a:t>25/06/2018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CBF9B5-FA75-4C1D-9B1E-053A0EFB49B9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90AC8-FE91-463D-819C-01A6605BFB82}" type="datetimeFigureOut">
              <a:rPr lang="en-GB" smtClean="0"/>
              <a:pPr/>
              <a:t>25/06/2018</a:t>
            </a:fld>
            <a:endParaRPr lang="en-GB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F94C5D33-1E3C-4F84-A3AE-AA59E697037A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90AC8-FE91-463D-819C-01A6605BFB82}" type="datetimeFigureOut">
              <a:rPr lang="en-GB" smtClean="0"/>
              <a:pPr/>
              <a:t>25/06/2018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C5D33-1E3C-4F84-A3AE-AA59E697037A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F94C5D33-1E3C-4F84-A3AE-AA59E697037A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90AC8-FE91-463D-819C-01A6605BFB82}" type="datetimeFigureOut">
              <a:rPr lang="en-GB" smtClean="0"/>
              <a:pPr/>
              <a:t>25/06/2018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90AC8-FE91-463D-819C-01A6605BFB82}" type="datetimeFigureOut">
              <a:rPr lang="en-GB" smtClean="0"/>
              <a:pPr/>
              <a:t>25/06/2018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F94C5D33-1E3C-4F84-A3AE-AA59E697037A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90AC8-FE91-463D-819C-01A6605BFB82}" type="datetimeFigureOut">
              <a:rPr lang="en-GB" smtClean="0"/>
              <a:pPr/>
              <a:t>25/06/2018</a:t>
            </a:fld>
            <a:endParaRPr lang="en-GB" dirty="0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F94C5D33-1E3C-4F84-A3AE-AA59E697037A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F3890AC8-FE91-463D-819C-01A6605BFB82}" type="datetimeFigureOut">
              <a:rPr lang="en-GB" smtClean="0"/>
              <a:pPr/>
              <a:t>25/06/2018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C5D33-1E3C-4F84-A3AE-AA59E697037A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90AC8-FE91-463D-819C-01A6605BFB82}" type="datetimeFigureOut">
              <a:rPr lang="en-GB" smtClean="0"/>
              <a:pPr/>
              <a:t>25/06/2018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F94C5D33-1E3C-4F84-A3AE-AA59E697037A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90AC8-FE91-463D-819C-01A6605BFB82}" type="datetimeFigureOut">
              <a:rPr lang="en-GB" smtClean="0"/>
              <a:pPr/>
              <a:t>25/06/2018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F94C5D33-1E3C-4F84-A3AE-AA59E697037A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90AC8-FE91-463D-819C-01A6605BFB82}" type="datetimeFigureOut">
              <a:rPr lang="en-GB" smtClean="0"/>
              <a:pPr/>
              <a:t>25/06/2018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94C5D33-1E3C-4F84-A3AE-AA59E697037A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F94C5D33-1E3C-4F84-A3AE-AA59E697037A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90AC8-FE91-463D-819C-01A6605BFB82}" type="datetimeFigureOut">
              <a:rPr lang="en-GB" smtClean="0"/>
              <a:pPr/>
              <a:t>25/06/2018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GB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F94C5D33-1E3C-4F84-A3AE-AA59E697037A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F3890AC8-FE91-463D-819C-01A6605BFB82}" type="datetimeFigureOut">
              <a:rPr lang="en-GB" smtClean="0"/>
              <a:pPr/>
              <a:t>25/06/2018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F3890AC8-FE91-463D-819C-01A6605BFB82}" type="datetimeFigureOut">
              <a:rPr lang="en-GB" smtClean="0"/>
              <a:pPr/>
              <a:t>25/06/2018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F94C5D33-1E3C-4F84-A3AE-AA59E697037A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537592"/>
          </a:xfrm>
        </p:spPr>
        <p:txBody>
          <a:bodyPr>
            <a:normAutofit fontScale="85000" lnSpcReduction="20000"/>
          </a:bodyPr>
          <a:lstStyle/>
          <a:p>
            <a:r>
              <a:rPr lang="en-GB" sz="4000" dirty="0" smtClean="0"/>
              <a:t>Song of Solomon 1:9</a:t>
            </a:r>
            <a:endParaRPr lang="en-GB" sz="40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9512" y="381000"/>
            <a:ext cx="8784976" cy="1752600"/>
          </a:xfrm>
        </p:spPr>
        <p:txBody>
          <a:bodyPr>
            <a:normAutofit fontScale="90000"/>
          </a:bodyPr>
          <a:lstStyle/>
          <a:p>
            <a:r>
              <a:rPr lang="en-GB" sz="7200" dirty="0" smtClean="0"/>
              <a:t>God’s love for the Church</a:t>
            </a:r>
            <a:endParaRPr lang="en-GB" sz="7200" dirty="0"/>
          </a:p>
        </p:txBody>
      </p:sp>
      <p:pic>
        <p:nvPicPr>
          <p:cNvPr id="10242" name="Picture 2" descr="https://tse3.mm.bing.net/th?id=OIP.46JVSy8ZQHdKswchQzysBAHaEK&amp;pid=15.1&amp;P=0&amp;w=282&amp;h=15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9632" y="3501008"/>
            <a:ext cx="6048672" cy="273630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God’s love for the Church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en-GB" sz="4800" dirty="0" smtClean="0"/>
          </a:p>
          <a:p>
            <a:pPr algn="ctr">
              <a:buNone/>
            </a:pPr>
            <a:r>
              <a:rPr lang="en-GB" sz="4800" dirty="0" smtClean="0"/>
              <a:t>“I have compared you, O my love, to a company of horses in Pharaoh’s chariots”</a:t>
            </a:r>
          </a:p>
          <a:p>
            <a:pPr algn="r">
              <a:buNone/>
            </a:pPr>
            <a:r>
              <a:rPr lang="en-GB" sz="2800" dirty="0" smtClean="0"/>
              <a:t>1:9</a:t>
            </a:r>
            <a:endParaRPr lang="en-GB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God’s love for the Church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The Song of Solomon is a beautiful book</a:t>
            </a:r>
          </a:p>
          <a:p>
            <a:r>
              <a:rPr lang="en-GB" dirty="0" smtClean="0"/>
              <a:t>Many interpretations</a:t>
            </a:r>
          </a:p>
          <a:p>
            <a:pPr>
              <a:buNone/>
            </a:pPr>
            <a:r>
              <a:rPr lang="en-GB" dirty="0" smtClean="0"/>
              <a:t>	- A human love story (possibly between Solomon and his first wife)</a:t>
            </a:r>
          </a:p>
          <a:p>
            <a:pPr>
              <a:buNone/>
            </a:pPr>
            <a:r>
              <a:rPr lang="en-GB" dirty="0" smtClean="0"/>
              <a:t>	- A picture story of God’s love for the Church</a:t>
            </a:r>
          </a:p>
          <a:p>
            <a:r>
              <a:rPr lang="en-GB" dirty="0" smtClean="0"/>
              <a:t>There are some beautiful descriptions of love but also some seemingly strange ones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God’s love for the Church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en-GB" sz="4800" dirty="0" smtClean="0"/>
          </a:p>
          <a:p>
            <a:pPr algn="ctr">
              <a:buNone/>
            </a:pPr>
            <a:r>
              <a:rPr lang="en-GB" sz="4800" dirty="0" smtClean="0"/>
              <a:t>“I have compared you, O my love, to a company of horses in Pharaoh’s chariots”</a:t>
            </a:r>
          </a:p>
          <a:p>
            <a:pPr algn="r">
              <a:buNone/>
            </a:pPr>
            <a:r>
              <a:rPr lang="en-GB" sz="2800" dirty="0" smtClean="0"/>
              <a:t>1:9</a:t>
            </a:r>
            <a:endParaRPr lang="en-GB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God’s love for the Church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Jesus says to the Church that they are His special love</a:t>
            </a:r>
          </a:p>
          <a:p>
            <a:r>
              <a:rPr lang="en-GB" dirty="0" smtClean="0"/>
              <a:t>God loves all of His creation but His people hold a special place in His heart</a:t>
            </a:r>
          </a:p>
          <a:p>
            <a:r>
              <a:rPr lang="en-GB" dirty="0" smtClean="0"/>
              <a:t>The verbal root of the phrase means to guard, care for, tend</a:t>
            </a:r>
          </a:p>
          <a:p>
            <a:r>
              <a:rPr lang="en-GB" dirty="0" smtClean="0"/>
              <a:t>It is a term of deep endearment in which the Lover takes great delight</a:t>
            </a:r>
          </a:p>
          <a:p>
            <a:r>
              <a:rPr lang="en-GB" dirty="0" smtClean="0"/>
              <a:t>We are not just distantly related to God, we have a deep and constant friendship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God’s love for the Church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Why compare to Pharaoh’s horses?</a:t>
            </a:r>
          </a:p>
          <a:p>
            <a:pPr>
              <a:buNone/>
            </a:pPr>
            <a:r>
              <a:rPr lang="en-GB" dirty="0" smtClean="0"/>
              <a:t>	- they were special, set apart for royal service</a:t>
            </a:r>
          </a:p>
          <a:p>
            <a:pPr>
              <a:buNone/>
            </a:pPr>
            <a:r>
              <a:rPr lang="en-GB" dirty="0" smtClean="0"/>
              <a:t>	- they would be stabled carefully</a:t>
            </a:r>
          </a:p>
          <a:p>
            <a:pPr>
              <a:buNone/>
            </a:pPr>
            <a:r>
              <a:rPr lang="en-GB" dirty="0" smtClean="0"/>
              <a:t>	- they were usually costly, bought with a high price (see 1 Kings 10:29 150 shekels of silver)</a:t>
            </a:r>
          </a:p>
          <a:p>
            <a:pPr>
              <a:buNone/>
            </a:pPr>
            <a:r>
              <a:rPr lang="en-GB" dirty="0" smtClean="0"/>
              <a:t>	- they were trained well, fit for service</a:t>
            </a:r>
          </a:p>
          <a:p>
            <a:pPr>
              <a:buNone/>
            </a:pPr>
            <a:r>
              <a:rPr lang="en-GB" dirty="0" smtClean="0"/>
              <a:t>	- they would be well fed</a:t>
            </a:r>
          </a:p>
          <a:p>
            <a:pPr>
              <a:buNone/>
            </a:pPr>
            <a:r>
              <a:rPr lang="en-GB" dirty="0" smtClean="0"/>
              <a:t>	- they would have a majestic bearing (no ordinary horses)</a:t>
            </a:r>
          </a:p>
          <a:p>
            <a:pPr>
              <a:buNone/>
            </a:pPr>
            <a:r>
              <a:rPr lang="en-GB" dirty="0" smtClean="0"/>
              <a:t>	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God’s love for the Church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Why compare to Pharaoh’s horses?</a:t>
            </a:r>
          </a:p>
          <a:p>
            <a:pPr>
              <a:buNone/>
            </a:pPr>
            <a:r>
              <a:rPr lang="en-GB" dirty="0" smtClean="0"/>
              <a:t>	- they were trained to be strong and courageous for times of battle </a:t>
            </a:r>
          </a:p>
          <a:p>
            <a:pPr>
              <a:buNone/>
            </a:pPr>
            <a:r>
              <a:rPr lang="en-GB" dirty="0" smtClean="0"/>
              <a:t>	- they were trained not to be distracted by crowds and noise</a:t>
            </a:r>
          </a:p>
          <a:p>
            <a:pPr>
              <a:buNone/>
            </a:pPr>
            <a:r>
              <a:rPr lang="en-GB" dirty="0" smtClean="0"/>
              <a:t>	- they would quickly and obediently respond to the driver’s reins</a:t>
            </a:r>
          </a:p>
          <a:p>
            <a:pPr>
              <a:buNone/>
            </a:pPr>
            <a:r>
              <a:rPr lang="en-GB" dirty="0" smtClean="0"/>
              <a:t>	- they would be well cared for by grooms assigned to them</a:t>
            </a:r>
          </a:p>
          <a:p>
            <a:pPr>
              <a:buNone/>
            </a:pPr>
            <a:endParaRPr lang="en-GB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God’s love for the Church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n-GB" dirty="0" smtClean="0"/>
              <a:t>Can we see the comparisons with the Church?</a:t>
            </a:r>
          </a:p>
          <a:p>
            <a:r>
              <a:rPr lang="en-GB" dirty="0" smtClean="0"/>
              <a:t>We have been chosen by God, set apart for His glory</a:t>
            </a:r>
          </a:p>
          <a:p>
            <a:r>
              <a:rPr lang="en-GB" dirty="0" smtClean="0"/>
              <a:t>A high price has been paid, the blood of Jesus</a:t>
            </a:r>
          </a:p>
          <a:p>
            <a:r>
              <a:rPr lang="en-GB" dirty="0" smtClean="0"/>
              <a:t>God has justified us so that we are fit for His service</a:t>
            </a:r>
          </a:p>
          <a:p>
            <a:r>
              <a:rPr lang="en-GB" dirty="0" smtClean="0"/>
              <a:t>We are fed by His Word of truth</a:t>
            </a:r>
          </a:p>
          <a:p>
            <a:r>
              <a:rPr lang="en-GB" dirty="0" smtClean="0"/>
              <a:t>We are distinct from the world</a:t>
            </a:r>
          </a:p>
          <a:p>
            <a:r>
              <a:rPr lang="en-GB" dirty="0" smtClean="0"/>
              <a:t>We are equipped for a spiritual battle</a:t>
            </a:r>
          </a:p>
          <a:p>
            <a:r>
              <a:rPr lang="en-GB" dirty="0" smtClean="0"/>
              <a:t>We are called to be obedient to the guidance of the Holy Spirit, ignoring the clamour of the world</a:t>
            </a:r>
          </a:p>
          <a:p>
            <a:pPr>
              <a:buNone/>
            </a:pPr>
            <a:endParaRPr lang="en-GB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God’s love for the Church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n-GB" dirty="0" smtClean="0"/>
              <a:t>CONCLUSION</a:t>
            </a:r>
          </a:p>
          <a:p>
            <a:r>
              <a:rPr lang="en-GB" dirty="0" smtClean="0"/>
              <a:t>Rejoice that God has chosen you</a:t>
            </a:r>
          </a:p>
          <a:p>
            <a:r>
              <a:rPr lang="en-GB" dirty="0" smtClean="0"/>
              <a:t>Celebrate the salvation He has given you</a:t>
            </a:r>
          </a:p>
          <a:p>
            <a:r>
              <a:rPr lang="en-GB" dirty="0" smtClean="0"/>
              <a:t>Draw strength from His Spirit to live a distinctive life of love</a:t>
            </a:r>
          </a:p>
          <a:p>
            <a:r>
              <a:rPr lang="en-GB" dirty="0" smtClean="0"/>
              <a:t>Feed daily on His life transforming Word</a:t>
            </a:r>
          </a:p>
          <a:p>
            <a:r>
              <a:rPr lang="en-GB" dirty="0" smtClean="0"/>
              <a:t>Ignore the attractions and distractions of the world</a:t>
            </a:r>
          </a:p>
          <a:p>
            <a:r>
              <a:rPr lang="en-GB" dirty="0" smtClean="0"/>
              <a:t>Be prepared for the battles that will surely come as you obey His call</a:t>
            </a:r>
          </a:p>
          <a:p>
            <a:endParaRPr lang="en-GB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227</TotalTime>
  <Words>322</Words>
  <Application>Microsoft Office PowerPoint</Application>
  <PresentationFormat>On-screen Show (4:3)</PresentationFormat>
  <Paragraphs>54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Civic</vt:lpstr>
      <vt:lpstr>God’s love for the Church</vt:lpstr>
      <vt:lpstr>God’s love for the Church</vt:lpstr>
      <vt:lpstr>God’s love for the Church</vt:lpstr>
      <vt:lpstr>God’s love for the Church</vt:lpstr>
      <vt:lpstr>God’s love for the Church</vt:lpstr>
      <vt:lpstr>God’s love for the Church</vt:lpstr>
      <vt:lpstr>God’s love for the Church</vt:lpstr>
      <vt:lpstr>God’s love for the Church</vt:lpstr>
      <vt:lpstr>God’s love for the Church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do you see?</dc:title>
  <dc:creator>User</dc:creator>
  <cp:lastModifiedBy>User</cp:lastModifiedBy>
  <cp:revision>43</cp:revision>
  <dcterms:created xsi:type="dcterms:W3CDTF">2014-10-20T09:29:50Z</dcterms:created>
  <dcterms:modified xsi:type="dcterms:W3CDTF">2018-06-25T09:15:13Z</dcterms:modified>
</cp:coreProperties>
</file>